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503030501040103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46" autoAdjust="0"/>
  </p:normalViewPr>
  <p:slideViewPr>
    <p:cSldViewPr>
      <p:cViewPr varScale="1">
        <p:scale>
          <a:sx n="64" d="100"/>
          <a:sy n="64" d="100"/>
        </p:scale>
        <p:origin x="20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379" y="-2729204"/>
            <a:ext cx="19022759" cy="13442750"/>
          </a:xfrm>
          <a:custGeom>
            <a:avLst/>
            <a:gdLst/>
            <a:ahLst/>
            <a:cxnLst/>
            <a:rect l="l" t="t" r="r" b="b"/>
            <a:pathLst>
              <a:path w="19022759" h="13442750">
                <a:moveTo>
                  <a:pt x="0" y="0"/>
                </a:moveTo>
                <a:lnTo>
                  <a:pt x="19022758" y="0"/>
                </a:lnTo>
                <a:lnTo>
                  <a:pt x="19022758" y="13442750"/>
                </a:lnTo>
                <a:lnTo>
                  <a:pt x="0" y="13442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435200" cy="1435200"/>
          </a:xfrm>
          <a:custGeom>
            <a:avLst/>
            <a:gdLst/>
            <a:ahLst/>
            <a:cxnLst/>
            <a:rect l="l" t="t" r="r" b="b"/>
            <a:pathLst>
              <a:path w="1435200" h="1435200">
                <a:moveTo>
                  <a:pt x="0" y="0"/>
                </a:moveTo>
                <a:lnTo>
                  <a:pt x="1435200" y="0"/>
                </a:lnTo>
                <a:lnTo>
                  <a:pt x="1435200" y="1435200"/>
                </a:lnTo>
                <a:lnTo>
                  <a:pt x="0" y="143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5200" y="28701"/>
            <a:ext cx="1101942" cy="1406499"/>
          </a:xfrm>
          <a:custGeom>
            <a:avLst/>
            <a:gdLst/>
            <a:ahLst/>
            <a:cxnLst/>
            <a:rect l="l" t="t" r="r" b="b"/>
            <a:pathLst>
              <a:path w="1101942" h="1406499">
                <a:moveTo>
                  <a:pt x="0" y="0"/>
                </a:moveTo>
                <a:lnTo>
                  <a:pt x="1101941" y="0"/>
                </a:lnTo>
                <a:lnTo>
                  <a:pt x="1101941" y="1406499"/>
                </a:lnTo>
                <a:lnTo>
                  <a:pt x="0" y="140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200" y="9538785"/>
            <a:ext cx="3089101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D375B"/>
                </a:solidFill>
                <a:latin typeface="Canva Sans"/>
                <a:ea typeface="Canva Sans"/>
                <a:cs typeface="Canva Sans"/>
                <a:sym typeface="Canva Sans"/>
              </a:rPr>
              <a:t>#IOFOS2026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379" y="-2729204"/>
            <a:ext cx="19022759" cy="13442750"/>
          </a:xfrm>
          <a:custGeom>
            <a:avLst/>
            <a:gdLst/>
            <a:ahLst/>
            <a:cxnLst/>
            <a:rect l="l" t="t" r="r" b="b"/>
            <a:pathLst>
              <a:path w="19022759" h="13442750">
                <a:moveTo>
                  <a:pt x="0" y="0"/>
                </a:moveTo>
                <a:lnTo>
                  <a:pt x="19022758" y="0"/>
                </a:lnTo>
                <a:lnTo>
                  <a:pt x="19022758" y="13442750"/>
                </a:lnTo>
                <a:lnTo>
                  <a:pt x="0" y="13442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435200" cy="1435200"/>
          </a:xfrm>
          <a:custGeom>
            <a:avLst/>
            <a:gdLst/>
            <a:ahLst/>
            <a:cxnLst/>
            <a:rect l="l" t="t" r="r" b="b"/>
            <a:pathLst>
              <a:path w="1435200" h="1435200">
                <a:moveTo>
                  <a:pt x="0" y="0"/>
                </a:moveTo>
                <a:lnTo>
                  <a:pt x="1435200" y="0"/>
                </a:lnTo>
                <a:lnTo>
                  <a:pt x="1435200" y="1435200"/>
                </a:lnTo>
                <a:lnTo>
                  <a:pt x="0" y="143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5200" y="28701"/>
            <a:ext cx="1101942" cy="1406499"/>
          </a:xfrm>
          <a:custGeom>
            <a:avLst/>
            <a:gdLst/>
            <a:ahLst/>
            <a:cxnLst/>
            <a:rect l="l" t="t" r="r" b="b"/>
            <a:pathLst>
              <a:path w="1101942" h="1406499">
                <a:moveTo>
                  <a:pt x="0" y="0"/>
                </a:moveTo>
                <a:lnTo>
                  <a:pt x="1101941" y="0"/>
                </a:lnTo>
                <a:lnTo>
                  <a:pt x="1101941" y="1406499"/>
                </a:lnTo>
                <a:lnTo>
                  <a:pt x="0" y="140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1299" y="9538785"/>
            <a:ext cx="293670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D375B"/>
                </a:solidFill>
                <a:latin typeface="Canva Sans"/>
                <a:ea typeface="Canva Sans"/>
                <a:cs typeface="Canva Sans"/>
                <a:sym typeface="Canva Sans"/>
              </a:rPr>
              <a:t>#IOFOS2026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Canva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cp:lastModifiedBy>Valon  Nushi | Learning Coach - CCB Hub</cp:lastModifiedBy>
  <cp:revision>3</cp:revision>
  <dcterms:created xsi:type="dcterms:W3CDTF">2006-08-16T00:00:00Z</dcterms:created>
  <dcterms:modified xsi:type="dcterms:W3CDTF">2026-02-06T12:13:13Z</dcterms:modified>
  <dc:identifier>DAGmSqBfm-U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2026-02-06T12:11:38Z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1ac2d08d-bbbe-4e3c-9622-88fbe8ac9830</vt:lpwstr>
  </property>
  <property fmtid="{D5CDD505-2E9C-101B-9397-08002B2CF9AE}" pid="7" name="MSIP_Label_defa4170-0d19-0005-0004-bc88714345d2_ActionId">
    <vt:lpwstr>300971d5-9069-4070-82a7-c0c6ffe18051</vt:lpwstr>
  </property>
  <property fmtid="{D5CDD505-2E9C-101B-9397-08002B2CF9AE}" pid="8" name="MSIP_Label_defa4170-0d19-0005-0004-bc88714345d2_ContentBits">
    <vt:lpwstr>0</vt:lpwstr>
  </property>
</Properties>
</file>